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452" r:id="rId5"/>
    <p:sldId id="460" r:id="rId6"/>
    <p:sldId id="449" r:id="rId7"/>
    <p:sldId id="437" r:id="rId8"/>
    <p:sldId id="453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D0E2"/>
    <a:srgbClr val="E9404F"/>
    <a:srgbClr val="505050"/>
    <a:srgbClr val="F9B5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12F02A-1414-4503-9D13-E2D875E40085}" v="3" dt="2024-11-05T16:21:06.9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300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 VIMPÈRE" userId="8b4d20c4-43ca-45d3-b359-db069fd9ed85" providerId="ADAL" clId="{BFCA170D-FC87-4D7A-A251-1F3AB9AA809F}"/>
    <pc:docChg chg="modSld">
      <pc:chgData name="Emma VIMPÈRE" userId="8b4d20c4-43ca-45d3-b359-db069fd9ed85" providerId="ADAL" clId="{BFCA170D-FC87-4D7A-A251-1F3AB9AA809F}" dt="2023-12-04T14:41:36.532" v="2" actId="1076"/>
      <pc:docMkLst>
        <pc:docMk/>
      </pc:docMkLst>
      <pc:sldChg chg="modSp mod">
        <pc:chgData name="Emma VIMPÈRE" userId="8b4d20c4-43ca-45d3-b359-db069fd9ed85" providerId="ADAL" clId="{BFCA170D-FC87-4D7A-A251-1F3AB9AA809F}" dt="2023-12-04T14:41:36.532" v="2" actId="1076"/>
        <pc:sldMkLst>
          <pc:docMk/>
          <pc:sldMk cId="191855693" sldId="432"/>
        </pc:sldMkLst>
        <pc:spChg chg="mod">
          <ac:chgData name="Emma VIMPÈRE" userId="8b4d20c4-43ca-45d3-b359-db069fd9ed85" providerId="ADAL" clId="{BFCA170D-FC87-4D7A-A251-1F3AB9AA809F}" dt="2023-12-04T14:41:36.532" v="2" actId="1076"/>
          <ac:spMkLst>
            <pc:docMk/>
            <pc:sldMk cId="191855693" sldId="432"/>
            <ac:spMk id="3" creationId="{770B762C-CC36-4E87-8BA9-6166B21C439D}"/>
          </ac:spMkLst>
        </pc:spChg>
      </pc:sldChg>
    </pc:docChg>
  </pc:docChgLst>
  <pc:docChgLst>
    <pc:chgData name="Béatrice Le Floch-Meunier" userId="ec0b7822-8a9d-4505-9b46-a9340a0c34bb" providerId="ADAL" clId="{8C12F02A-1414-4503-9D13-E2D875E40085}"/>
    <pc:docChg chg="custSel addSld delSld modSld">
      <pc:chgData name="Béatrice Le Floch-Meunier" userId="ec0b7822-8a9d-4505-9b46-a9340a0c34bb" providerId="ADAL" clId="{8C12F02A-1414-4503-9D13-E2D875E40085}" dt="2024-11-05T16:53:30.655" v="331" actId="47"/>
      <pc:docMkLst>
        <pc:docMk/>
      </pc:docMkLst>
      <pc:sldChg chg="addSp delSp modSp del mod">
        <pc:chgData name="Béatrice Le Floch-Meunier" userId="ec0b7822-8a9d-4505-9b46-a9340a0c34bb" providerId="ADAL" clId="{8C12F02A-1414-4503-9D13-E2D875E40085}" dt="2024-11-05T16:53:30.655" v="331" actId="47"/>
        <pc:sldMkLst>
          <pc:docMk/>
          <pc:sldMk cId="191855693" sldId="432"/>
        </pc:sldMkLst>
        <pc:spChg chg="mod">
          <ac:chgData name="Béatrice Le Floch-Meunier" userId="ec0b7822-8a9d-4505-9b46-a9340a0c34bb" providerId="ADAL" clId="{8C12F02A-1414-4503-9D13-E2D875E40085}" dt="2024-09-06T06:40:02.851" v="78" actId="20577"/>
          <ac:spMkLst>
            <pc:docMk/>
            <pc:sldMk cId="191855693" sldId="432"/>
            <ac:spMk id="3" creationId="{770B762C-CC36-4E87-8BA9-6166B21C439D}"/>
          </ac:spMkLst>
        </pc:spChg>
        <pc:spChg chg="add mod">
          <ac:chgData name="Béatrice Le Floch-Meunier" userId="ec0b7822-8a9d-4505-9b46-a9340a0c34bb" providerId="ADAL" clId="{8C12F02A-1414-4503-9D13-E2D875E40085}" dt="2024-10-01T09:41:19.569" v="144" actId="1076"/>
          <ac:spMkLst>
            <pc:docMk/>
            <pc:sldMk cId="191855693" sldId="432"/>
            <ac:spMk id="4" creationId="{2E3E9D55-4549-9D72-BCE4-25AC18811C6C}"/>
          </ac:spMkLst>
        </pc:spChg>
        <pc:spChg chg="add mod">
          <ac:chgData name="Béatrice Le Floch-Meunier" userId="ec0b7822-8a9d-4505-9b46-a9340a0c34bb" providerId="ADAL" clId="{8C12F02A-1414-4503-9D13-E2D875E40085}" dt="2024-10-01T09:48:45.865" v="303" actId="20577"/>
          <ac:spMkLst>
            <pc:docMk/>
            <pc:sldMk cId="191855693" sldId="432"/>
            <ac:spMk id="5" creationId="{F60CC511-6276-8155-ADB7-A5806A66650F}"/>
          </ac:spMkLst>
        </pc:spChg>
        <pc:picChg chg="del mod">
          <ac:chgData name="Béatrice Le Floch-Meunier" userId="ec0b7822-8a9d-4505-9b46-a9340a0c34bb" providerId="ADAL" clId="{8C12F02A-1414-4503-9D13-E2D875E40085}" dt="2024-11-05T16:18:39.413" v="315" actId="478"/>
          <ac:picMkLst>
            <pc:docMk/>
            <pc:sldMk cId="191855693" sldId="432"/>
            <ac:picMk id="6" creationId="{792ED00B-CDA4-584C-0FEB-F712BC19FFE3}"/>
          </ac:picMkLst>
        </pc:picChg>
      </pc:sldChg>
      <pc:sldChg chg="del">
        <pc:chgData name="Béatrice Le Floch-Meunier" userId="ec0b7822-8a9d-4505-9b46-a9340a0c34bb" providerId="ADAL" clId="{8C12F02A-1414-4503-9D13-E2D875E40085}" dt="2024-09-06T06:42:18.009" v="138" actId="47"/>
        <pc:sldMkLst>
          <pc:docMk/>
          <pc:sldMk cId="3553608833" sldId="458"/>
        </pc:sldMkLst>
      </pc:sldChg>
      <pc:sldChg chg="modSp add del mod">
        <pc:chgData name="Béatrice Le Floch-Meunier" userId="ec0b7822-8a9d-4505-9b46-a9340a0c34bb" providerId="ADAL" clId="{8C12F02A-1414-4503-9D13-E2D875E40085}" dt="2024-10-01T09:48:34.508" v="291" actId="2696"/>
        <pc:sldMkLst>
          <pc:docMk/>
          <pc:sldMk cId="2604970789" sldId="459"/>
        </pc:sldMkLst>
        <pc:spChg chg="mod">
          <ac:chgData name="Béatrice Le Floch-Meunier" userId="ec0b7822-8a9d-4505-9b46-a9340a0c34bb" providerId="ADAL" clId="{8C12F02A-1414-4503-9D13-E2D875E40085}" dt="2024-10-01T09:48:20.999" v="290" actId="20577"/>
          <ac:spMkLst>
            <pc:docMk/>
            <pc:sldMk cId="2604970789" sldId="459"/>
            <ac:spMk id="4" creationId="{2E3E9D55-4549-9D72-BCE4-25AC18811C6C}"/>
          </ac:spMkLst>
        </pc:spChg>
      </pc:sldChg>
      <pc:sldChg chg="addSp delSp modSp add mod">
        <pc:chgData name="Béatrice Le Floch-Meunier" userId="ec0b7822-8a9d-4505-9b46-a9340a0c34bb" providerId="ADAL" clId="{8C12F02A-1414-4503-9D13-E2D875E40085}" dt="2024-11-05T16:24:20.864" v="330" actId="255"/>
        <pc:sldMkLst>
          <pc:docMk/>
          <pc:sldMk cId="1875166610" sldId="460"/>
        </pc:sldMkLst>
        <pc:spChg chg="mod">
          <ac:chgData name="Béatrice Le Floch-Meunier" userId="ec0b7822-8a9d-4505-9b46-a9340a0c34bb" providerId="ADAL" clId="{8C12F02A-1414-4503-9D13-E2D875E40085}" dt="2024-11-05T16:24:20.864" v="330" actId="255"/>
          <ac:spMkLst>
            <pc:docMk/>
            <pc:sldMk cId="1875166610" sldId="460"/>
            <ac:spMk id="3" creationId="{770B762C-CC36-4E87-8BA9-6166B21C439D}"/>
          </ac:spMkLst>
        </pc:spChg>
        <pc:spChg chg="del mod">
          <ac:chgData name="Béatrice Le Floch-Meunier" userId="ec0b7822-8a9d-4505-9b46-a9340a0c34bb" providerId="ADAL" clId="{8C12F02A-1414-4503-9D13-E2D875E40085}" dt="2024-11-05T16:21:04.474" v="319" actId="478"/>
          <ac:spMkLst>
            <pc:docMk/>
            <pc:sldMk cId="1875166610" sldId="460"/>
            <ac:spMk id="4" creationId="{2E3E9D55-4549-9D72-BCE4-25AC18811C6C}"/>
          </ac:spMkLst>
        </pc:spChg>
        <pc:picChg chg="add mod">
          <ac:chgData name="Béatrice Le Floch-Meunier" userId="ec0b7822-8a9d-4505-9b46-a9340a0c34bb" providerId="ADAL" clId="{8C12F02A-1414-4503-9D13-E2D875E40085}" dt="2024-11-05T16:23:52.905" v="327" actId="1076"/>
          <ac:picMkLst>
            <pc:docMk/>
            <pc:sldMk cId="1875166610" sldId="460"/>
            <ac:picMk id="5" creationId="{DFF31F36-FF48-BE26-F48F-0D35D92D9FB2}"/>
          </ac:picMkLst>
        </pc:picChg>
        <pc:picChg chg="del">
          <ac:chgData name="Béatrice Le Floch-Meunier" userId="ec0b7822-8a9d-4505-9b46-a9340a0c34bb" providerId="ADAL" clId="{8C12F02A-1414-4503-9D13-E2D875E40085}" dt="2024-11-05T16:20:57.429" v="317" actId="478"/>
          <ac:picMkLst>
            <pc:docMk/>
            <pc:sldMk cId="1875166610" sldId="460"/>
            <ac:picMk id="6" creationId="{792ED00B-CDA4-584C-0FEB-F712BC19FFE3}"/>
          </ac:picMkLst>
        </pc:picChg>
      </pc:sldChg>
      <pc:sldChg chg="modSp add del mod">
        <pc:chgData name="Béatrice Le Floch-Meunier" userId="ec0b7822-8a9d-4505-9b46-a9340a0c34bb" providerId="ADAL" clId="{8C12F02A-1414-4503-9D13-E2D875E40085}" dt="2024-11-05T16:19:07.724" v="316" actId="47"/>
        <pc:sldMkLst>
          <pc:docMk/>
          <pc:sldMk cId="223647928" sldId="461"/>
        </pc:sldMkLst>
        <pc:spChg chg="mod">
          <ac:chgData name="Béatrice Le Floch-Meunier" userId="ec0b7822-8a9d-4505-9b46-a9340a0c34bb" providerId="ADAL" clId="{8C12F02A-1414-4503-9D13-E2D875E40085}" dt="2024-10-01T10:10:44.491" v="314" actId="1076"/>
          <ac:spMkLst>
            <pc:docMk/>
            <pc:sldMk cId="223647928" sldId="461"/>
            <ac:spMk id="4" creationId="{2E3E9D55-4549-9D72-BCE4-25AC18811C6C}"/>
          </ac:spMkLst>
        </pc:spChg>
      </pc:sldChg>
      <pc:sldChg chg="add del">
        <pc:chgData name="Béatrice Le Floch-Meunier" userId="ec0b7822-8a9d-4505-9b46-a9340a0c34bb" providerId="ADAL" clId="{8C12F02A-1414-4503-9D13-E2D875E40085}" dt="2024-10-01T09:50:04.832" v="305" actId="2696"/>
        <pc:sldMkLst>
          <pc:docMk/>
          <pc:sldMk cId="3635415137" sldId="461"/>
        </pc:sldMkLst>
      </pc:sldChg>
    </pc:docChg>
  </pc:docChgLst>
  <pc:docChgLst>
    <pc:chgData name="Christine SAGNES-RAFFY" userId="70ace504-c11b-4503-8c10-932ff6880f86" providerId="ADAL" clId="{53876B32-F7AD-49F2-AD76-323E22293894}"/>
    <pc:docChg chg="custSel modSld">
      <pc:chgData name="Christine SAGNES-RAFFY" userId="70ace504-c11b-4503-8c10-932ff6880f86" providerId="ADAL" clId="{53876B32-F7AD-49F2-AD76-323E22293894}" dt="2023-10-24T15:39:43.501" v="4" actId="20577"/>
      <pc:docMkLst>
        <pc:docMk/>
      </pc:docMkLst>
      <pc:sldChg chg="modSp mod">
        <pc:chgData name="Christine SAGNES-RAFFY" userId="70ace504-c11b-4503-8c10-932ff6880f86" providerId="ADAL" clId="{53876B32-F7AD-49F2-AD76-323E22293894}" dt="2023-10-24T15:39:43.501" v="4" actId="20577"/>
        <pc:sldMkLst>
          <pc:docMk/>
          <pc:sldMk cId="191855693" sldId="432"/>
        </pc:sldMkLst>
        <pc:spChg chg="mod">
          <ac:chgData name="Christine SAGNES-RAFFY" userId="70ace504-c11b-4503-8c10-932ff6880f86" providerId="ADAL" clId="{53876B32-F7AD-49F2-AD76-323E22293894}" dt="2023-10-24T15:39:43.501" v="4" actId="20577"/>
          <ac:spMkLst>
            <pc:docMk/>
            <pc:sldMk cId="191855693" sldId="432"/>
            <ac:spMk id="3" creationId="{770B762C-CC36-4E87-8BA9-6166B21C439D}"/>
          </ac:spMkLst>
        </pc:spChg>
      </pc:sldChg>
    </pc:docChg>
  </pc:docChgLst>
  <pc:docChgLst>
    <pc:chgData name="Béatrice Le Floch-Meunier" userId="ec0b7822-8a9d-4505-9b46-a9340a0c34bb" providerId="ADAL" clId="{91584641-4FBC-48E1-A5B8-BF2F70E0E686}"/>
    <pc:docChg chg="custSel modSld">
      <pc:chgData name="Béatrice Le Floch-Meunier" userId="ec0b7822-8a9d-4505-9b46-a9340a0c34bb" providerId="ADAL" clId="{91584641-4FBC-48E1-A5B8-BF2F70E0E686}" dt="2023-10-30T15:08:45.688" v="116" actId="313"/>
      <pc:docMkLst>
        <pc:docMk/>
      </pc:docMkLst>
      <pc:sldChg chg="addSp delSp modSp mod">
        <pc:chgData name="Béatrice Le Floch-Meunier" userId="ec0b7822-8a9d-4505-9b46-a9340a0c34bb" providerId="ADAL" clId="{91584641-4FBC-48E1-A5B8-BF2F70E0E686}" dt="2023-10-30T15:08:45.688" v="116" actId="313"/>
        <pc:sldMkLst>
          <pc:docMk/>
          <pc:sldMk cId="191855693" sldId="432"/>
        </pc:sldMkLst>
        <pc:spChg chg="mod">
          <ac:chgData name="Béatrice Le Floch-Meunier" userId="ec0b7822-8a9d-4505-9b46-a9340a0c34bb" providerId="ADAL" clId="{91584641-4FBC-48E1-A5B8-BF2F70E0E686}" dt="2023-10-30T15:08:45.688" v="116" actId="313"/>
          <ac:spMkLst>
            <pc:docMk/>
            <pc:sldMk cId="191855693" sldId="432"/>
            <ac:spMk id="3" creationId="{770B762C-CC36-4E87-8BA9-6166B21C439D}"/>
          </ac:spMkLst>
        </pc:spChg>
        <pc:picChg chg="add del mod">
          <ac:chgData name="Béatrice Le Floch-Meunier" userId="ec0b7822-8a9d-4505-9b46-a9340a0c34bb" providerId="ADAL" clId="{91584641-4FBC-48E1-A5B8-BF2F70E0E686}" dt="2023-10-30T15:07:32.846" v="103" actId="478"/>
          <ac:picMkLst>
            <pc:docMk/>
            <pc:sldMk cId="191855693" sldId="432"/>
            <ac:picMk id="5" creationId="{B6C35261-AEE5-D01D-8BD3-4942437EBD9A}"/>
          </ac:picMkLst>
        </pc:picChg>
        <pc:picChg chg="add mod">
          <ac:chgData name="Béatrice Le Floch-Meunier" userId="ec0b7822-8a9d-4505-9b46-a9340a0c34bb" providerId="ADAL" clId="{91584641-4FBC-48E1-A5B8-BF2F70E0E686}" dt="2023-10-30T15:08:24.484" v="111" actId="14100"/>
          <ac:picMkLst>
            <pc:docMk/>
            <pc:sldMk cId="191855693" sldId="432"/>
            <ac:picMk id="6" creationId="{792ED00B-CDA4-584C-0FEB-F712BC19FFE3}"/>
          </ac:picMkLst>
        </pc:picChg>
        <pc:picChg chg="del">
          <ac:chgData name="Béatrice Le Floch-Meunier" userId="ec0b7822-8a9d-4505-9b46-a9340a0c34bb" providerId="ADAL" clId="{91584641-4FBC-48E1-A5B8-BF2F70E0E686}" dt="2023-10-25T12:45:01.255" v="0" actId="478"/>
          <ac:picMkLst>
            <pc:docMk/>
            <pc:sldMk cId="191855693" sldId="432"/>
            <ac:picMk id="6" creationId="{AAEC243F-F9D9-9417-626A-7F819C2266F6}"/>
          </ac:picMkLst>
        </pc:picChg>
      </pc:sldChg>
      <pc:sldChg chg="addSp delSp modSp mod">
        <pc:chgData name="Béatrice Le Floch-Meunier" userId="ec0b7822-8a9d-4505-9b46-a9340a0c34bb" providerId="ADAL" clId="{91584641-4FBC-48E1-A5B8-BF2F70E0E686}" dt="2023-10-30T15:07:50.880" v="108" actId="1076"/>
        <pc:sldMkLst>
          <pc:docMk/>
          <pc:sldMk cId="3553608833" sldId="458"/>
        </pc:sldMkLst>
        <pc:picChg chg="add del mod">
          <ac:chgData name="Béatrice Le Floch-Meunier" userId="ec0b7822-8a9d-4505-9b46-a9340a0c34bb" providerId="ADAL" clId="{91584641-4FBC-48E1-A5B8-BF2F70E0E686}" dt="2023-10-30T15:07:43.192" v="106" actId="478"/>
          <ac:picMkLst>
            <pc:docMk/>
            <pc:sldMk cId="3553608833" sldId="458"/>
            <ac:picMk id="4" creationId="{151750A8-DD35-AEED-5452-27F94BCC6EE3}"/>
          </ac:picMkLst>
        </pc:picChg>
        <pc:picChg chg="add mod">
          <ac:chgData name="Béatrice Le Floch-Meunier" userId="ec0b7822-8a9d-4505-9b46-a9340a0c34bb" providerId="ADAL" clId="{91584641-4FBC-48E1-A5B8-BF2F70E0E686}" dt="2023-10-30T15:07:50.880" v="108" actId="1076"/>
          <ac:picMkLst>
            <pc:docMk/>
            <pc:sldMk cId="3553608833" sldId="458"/>
            <ac:picMk id="6" creationId="{2F600E4A-2F1D-C84C-0849-00E7F8770561}"/>
          </ac:picMkLst>
        </pc:picChg>
        <pc:picChg chg="del">
          <ac:chgData name="Béatrice Le Floch-Meunier" userId="ec0b7822-8a9d-4505-9b46-a9340a0c34bb" providerId="ADAL" clId="{91584641-4FBC-48E1-A5B8-BF2F70E0E686}" dt="2023-10-25T12:47:21.190" v="91" actId="478"/>
          <ac:picMkLst>
            <pc:docMk/>
            <pc:sldMk cId="3553608833" sldId="458"/>
            <ac:picMk id="6" creationId="{A546A9D6-C307-3A5F-D51D-A24EC7E09B8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E5A8AF-D7D1-446E-80FB-6A1260F7A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0060"/>
            <a:ext cx="10515600" cy="5046903"/>
          </a:xfrm>
        </p:spPr>
        <p:txBody>
          <a:bodyPr/>
          <a:lstStyle>
            <a:lvl1pPr marL="449263" indent="-449263">
              <a:buClr>
                <a:srgbClr val="91D0E2"/>
              </a:buClr>
              <a:buFont typeface="Wingdings 2" panose="05020102010507070707" pitchFamily="18" charset="2"/>
              <a:buChar char="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accent1"/>
              </a:buClr>
              <a:buFont typeface="Wingdings 2" panose="05020102010507070707" pitchFamily="18" charset="2"/>
              <a:buChar char="»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9B560"/>
              </a:buClr>
              <a:buFont typeface="Courier New" panose="02070309020205020404" pitchFamily="49" charset="0"/>
              <a:buChar char="o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505050"/>
              </a:buClr>
              <a:buFont typeface="Calibri" panose="020F0502020204030204" pitchFamily="34" charset="0"/>
              <a:buChar char="‒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50505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691A63-F71F-45A1-990E-190161C6A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386E6-65A5-46EB-B787-BD0A8E04393F}" type="datetimeFigureOut">
              <a:rPr lang="fr-FR" smtClean="0"/>
              <a:t>05/11/2024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944B228-3276-4B55-98AC-48452DE68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645ADA-152B-4E31-8BB2-AEC47A3D3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E162E-B36D-4779-B226-F4C82916CE4E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D12093-2050-446A-BD71-E135D3C6DE08}"/>
              </a:ext>
            </a:extLst>
          </p:cNvPr>
          <p:cNvSpPr/>
          <p:nvPr userDrawn="1"/>
        </p:nvSpPr>
        <p:spPr>
          <a:xfrm>
            <a:off x="0" y="0"/>
            <a:ext cx="12192000" cy="931653"/>
          </a:xfrm>
          <a:prstGeom prst="rect">
            <a:avLst/>
          </a:prstGeom>
          <a:solidFill>
            <a:srgbClr val="91D0E2"/>
          </a:solidFill>
          <a:ln>
            <a:solidFill>
              <a:srgbClr val="91D0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</a:t>
            </a:r>
            <a:endParaRPr lang="fr-FR" sz="4400">
              <a:solidFill>
                <a:schemeClr val="bg1"/>
              </a:solidFill>
              <a:latin typeface="Arial Rounded MT Bold" panose="020F0704030504030204" pitchFamily="34" charset="0"/>
              <a:ea typeface="+mj-ea"/>
              <a:cs typeface="+mj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27A0BFA-F639-4028-A5B7-550043352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904"/>
            <a:ext cx="10515600" cy="803844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ller Display" panose="02000503000000020003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D8347ABC-E788-417A-ADD0-2B2486085D32}"/>
              </a:ext>
            </a:extLst>
          </p:cNvPr>
          <p:cNvGrpSpPr/>
          <p:nvPr userDrawn="1"/>
        </p:nvGrpSpPr>
        <p:grpSpPr>
          <a:xfrm>
            <a:off x="11054402" y="555277"/>
            <a:ext cx="1137598" cy="1111525"/>
            <a:chOff x="10813344" y="752748"/>
            <a:chExt cx="1436933" cy="1404000"/>
          </a:xfrm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A7101D6E-4DAD-4703-90D0-F619554E28F3}"/>
                </a:ext>
              </a:extLst>
            </p:cNvPr>
            <p:cNvSpPr/>
            <p:nvPr/>
          </p:nvSpPr>
          <p:spPr>
            <a:xfrm>
              <a:off x="10813344" y="752748"/>
              <a:ext cx="1404000" cy="1404000"/>
            </a:xfrm>
            <a:prstGeom prst="ellipse">
              <a:avLst/>
            </a:prstGeom>
            <a:solidFill>
              <a:schemeClr val="bg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07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1634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endParaRPr>
            </a:p>
          </p:txBody>
        </p:sp>
        <p:pic>
          <p:nvPicPr>
            <p:cNvPr id="10" name="logo-sra-quadri.png" descr="logo-sra-quadri.png">
              <a:extLst>
                <a:ext uri="{FF2B5EF4-FFF2-40B4-BE49-F238E27FC236}">
                  <a16:creationId xmlns:a16="http://schemas.microsoft.com/office/drawing/2014/main" id="{78C6F1B4-0C61-4012-B7F1-09F6D3420D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46240" y="752748"/>
              <a:ext cx="1404037" cy="1404000"/>
            </a:xfrm>
            <a:prstGeom prst="rect">
              <a:avLst/>
            </a:pr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2270734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691A63-F71F-45A1-990E-190161C6A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386E6-65A5-46EB-B787-BD0A8E04393F}" type="datetimeFigureOut">
              <a:rPr lang="fr-FR" smtClean="0"/>
              <a:t>05/11/2024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944B228-3276-4B55-98AC-48452DE68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645ADA-152B-4E31-8BB2-AEC47A3D3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E162E-B36D-4779-B226-F4C82916CE4E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D12093-2050-446A-BD71-E135D3C6DE08}"/>
              </a:ext>
            </a:extLst>
          </p:cNvPr>
          <p:cNvSpPr/>
          <p:nvPr userDrawn="1"/>
        </p:nvSpPr>
        <p:spPr>
          <a:xfrm>
            <a:off x="0" y="0"/>
            <a:ext cx="12192000" cy="931653"/>
          </a:xfrm>
          <a:prstGeom prst="rect">
            <a:avLst/>
          </a:prstGeom>
          <a:solidFill>
            <a:srgbClr val="91D0E2"/>
          </a:solidFill>
          <a:ln>
            <a:solidFill>
              <a:srgbClr val="91D0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</a:t>
            </a:r>
            <a:endParaRPr lang="fr-FR" sz="4400">
              <a:solidFill>
                <a:schemeClr val="bg1"/>
              </a:solidFill>
              <a:latin typeface="Arial Rounded MT Bold" panose="020F0704030504030204" pitchFamily="34" charset="0"/>
              <a:ea typeface="+mj-ea"/>
              <a:cs typeface="+mj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27A0BFA-F639-4028-A5B7-550043352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904"/>
            <a:ext cx="10515600" cy="803844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ller Display" panose="02000503000000020003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D8347ABC-E788-417A-ADD0-2B2486085D32}"/>
              </a:ext>
            </a:extLst>
          </p:cNvPr>
          <p:cNvGrpSpPr/>
          <p:nvPr userDrawn="1"/>
        </p:nvGrpSpPr>
        <p:grpSpPr>
          <a:xfrm>
            <a:off x="11054402" y="555277"/>
            <a:ext cx="1137598" cy="1111525"/>
            <a:chOff x="10813344" y="752748"/>
            <a:chExt cx="1436933" cy="1404000"/>
          </a:xfrm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A7101D6E-4DAD-4703-90D0-F619554E28F3}"/>
                </a:ext>
              </a:extLst>
            </p:cNvPr>
            <p:cNvSpPr/>
            <p:nvPr/>
          </p:nvSpPr>
          <p:spPr>
            <a:xfrm>
              <a:off x="10813344" y="752748"/>
              <a:ext cx="1404000" cy="1404000"/>
            </a:xfrm>
            <a:prstGeom prst="ellipse">
              <a:avLst/>
            </a:prstGeom>
            <a:solidFill>
              <a:schemeClr val="bg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07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1634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endParaRPr>
            </a:p>
          </p:txBody>
        </p:sp>
        <p:pic>
          <p:nvPicPr>
            <p:cNvPr id="10" name="logo-sra-quadri.png" descr="logo-sra-quadri.png">
              <a:extLst>
                <a:ext uri="{FF2B5EF4-FFF2-40B4-BE49-F238E27FC236}">
                  <a16:creationId xmlns:a16="http://schemas.microsoft.com/office/drawing/2014/main" id="{78C6F1B4-0C61-4012-B7F1-09F6D3420D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46240" y="752748"/>
              <a:ext cx="1404037" cy="1404000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49611E66-ACEE-4E7C-B6C1-19C4F776DF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995557"/>
            <a:ext cx="5181600" cy="5203631"/>
          </a:xfrm>
        </p:spPr>
        <p:txBody>
          <a:bodyPr/>
          <a:lstStyle>
            <a:lvl1pPr marL="361950" indent="-361950">
              <a:buClr>
                <a:srgbClr val="91D0E2"/>
              </a:buClr>
              <a:buFont typeface="Wingdings 2" panose="05020102010507070707" pitchFamily="18" charset="2"/>
              <a:buChar char="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accent1"/>
              </a:buClr>
              <a:buFont typeface="Wingdings 2" panose="05020102010507070707" pitchFamily="18" charset="2"/>
              <a:buChar char="»"/>
              <a:defRPr lang="fr-FR" sz="20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>
              <a:buClr>
                <a:srgbClr val="F9B560"/>
              </a:buClr>
              <a:buFont typeface="Courier New" panose="02070309020205020404" pitchFamily="49" charset="0"/>
              <a:buChar char="o"/>
              <a:defRPr/>
            </a:lvl3pPr>
            <a:lvl4pPr marL="1600200" indent="-228600">
              <a:buClr>
                <a:srgbClr val="505050"/>
              </a:buClr>
              <a:buFont typeface="Calibri" panose="020F0502020204030204" pitchFamily="34" charset="0"/>
              <a:buChar char="‒"/>
              <a:defRPr/>
            </a:lvl4pPr>
            <a:lvl5pPr>
              <a:buClr>
                <a:srgbClr val="505050"/>
              </a:buCl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 2" panose="05020102010507070707" pitchFamily="18" charset="2"/>
              <a:buChar char="»"/>
            </a:pPr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2" name="Espace réservé du contenu 3">
            <a:extLst>
              <a:ext uri="{FF2B5EF4-FFF2-40B4-BE49-F238E27FC236}">
                <a16:creationId xmlns:a16="http://schemas.microsoft.com/office/drawing/2014/main" id="{9685D78D-506D-4055-AD53-FE040A75D5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995557"/>
            <a:ext cx="5181600" cy="5203631"/>
          </a:xfrm>
        </p:spPr>
        <p:txBody>
          <a:bodyPr/>
          <a:lstStyle>
            <a:lvl1pPr marL="361950" indent="-361950">
              <a:defRPr lang="fr-FR" sz="2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>
              <a:buClr>
                <a:schemeClr val="accent1"/>
              </a:buClr>
              <a:defRPr lang="fr-FR" sz="20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>
              <a:defRPr lang="fr-FR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>
              <a:defRPr lang="fr-FR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buClr>
                <a:srgbClr val="505050"/>
              </a:buClr>
              <a:defRPr/>
            </a:lvl5pPr>
          </a:lstStyle>
          <a:p>
            <a:pPr marL="361950" lvl="0" indent="-3619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91D0E2"/>
              </a:buClr>
              <a:buFont typeface="Wingdings 2" panose="05020102010507070707" pitchFamily="18" charset="2"/>
              <a:buChar char=""/>
            </a:pPr>
            <a:r>
              <a:rPr lang="fr-FR"/>
              <a:t>Cliquez pour 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 2" panose="05020102010507070707" pitchFamily="18" charset="2"/>
              <a:buChar char="»"/>
            </a:pPr>
            <a:r>
              <a:rPr lang="fr-FR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9B560"/>
              </a:buClr>
              <a:buFont typeface="Courier New" panose="02070309020205020404" pitchFamily="49" charset="0"/>
              <a:buChar char="o"/>
            </a:pPr>
            <a:r>
              <a:rPr lang="fr-FR"/>
              <a:t>Troisième niveau</a:t>
            </a:r>
          </a:p>
          <a:p>
            <a:pPr marL="160020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05050"/>
              </a:buClr>
              <a:buFont typeface="Calibri" panose="020F0502020204030204" pitchFamily="34" charset="0"/>
              <a:buChar char="‒"/>
            </a:pPr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744737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6D77681-4C67-4C3E-B6E0-DB9D1D26B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386E6-65A5-46EB-B787-BD0A8E04393F}" type="datetimeFigureOut">
              <a:rPr lang="fr-FR" smtClean="0"/>
              <a:t>05/11/2024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36BECC2-B9AB-4A82-8151-0DC4D13B2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FD66DBE-27F9-4432-B607-84A011626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E162E-B36D-4779-B226-F4C82916CE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5511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50351EB-E4D8-4D0E-8753-CF6DB0559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15220BE-D2BF-469C-8818-E1EB8F49C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FA26AD-155C-4637-9FF4-2884151D68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386E6-65A5-46EB-B787-BD0A8E04393F}" type="datetimeFigureOut">
              <a:rPr lang="fr-FR" smtClean="0"/>
              <a:t>05/11/2024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96E56E8-B236-42B9-8FC3-DB5F28B15F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7A4F87-BDB0-49AE-96C2-7E3D815AEC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E162E-B36D-4779-B226-F4C82916CE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3407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5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9C56AC0A-404F-4F2A-80E6-56B790C4DF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"/>
            <a:ext cx="12192000" cy="685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119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A7DA01D-518A-4D98-B246-6D7B1FE96F4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936509" y="1649215"/>
            <a:ext cx="5667374" cy="15783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accent1"/>
                </a:solidFill>
                <a:latin typeface="Aller Display" panose="02000503000000020003" pitchFamily="2" charset="0"/>
              </a:rPr>
              <a:t>La question </a:t>
            </a:r>
            <a:r>
              <a:rPr lang="en-US" sz="3600" err="1">
                <a:solidFill>
                  <a:schemeClr val="accent1"/>
                </a:solidFill>
                <a:latin typeface="Aller Display" panose="02000503000000020003" pitchFamily="2" charset="0"/>
              </a:rPr>
              <a:t>posée</a:t>
            </a:r>
            <a:r>
              <a:rPr lang="en-US" sz="3600">
                <a:solidFill>
                  <a:schemeClr val="accent1"/>
                </a:solidFill>
                <a:latin typeface="Aller Display" panose="02000503000000020003" pitchFamily="2" charset="0"/>
              </a:rPr>
              <a:t> </a:t>
            </a:r>
            <a:br>
              <a:rPr lang="en-US" sz="3600">
                <a:solidFill>
                  <a:schemeClr val="accent1"/>
                </a:solidFill>
                <a:latin typeface="Aller Display" panose="02000503000000020003" pitchFamily="2" charset="0"/>
              </a:rPr>
            </a:br>
            <a:r>
              <a:rPr lang="en-US" sz="3600">
                <a:solidFill>
                  <a:schemeClr val="accent1"/>
                </a:solidFill>
                <a:latin typeface="Aller Display" panose="02000503000000020003" pitchFamily="2" charset="0"/>
              </a:rPr>
              <a:t>par la SRA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0B762C-CC36-4E87-8BA9-6166B21C439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550079" y="3866647"/>
            <a:ext cx="5667374" cy="883535"/>
          </a:xfrm>
        </p:spPr>
        <p:txBody>
          <a:bodyPr vert="horz" lIns="91440" tIns="45720" rIns="91440" bIns="45720" rtlCol="0">
            <a:noAutofit/>
          </a:bodyPr>
          <a:lstStyle/>
          <a:p>
            <a:pPr marL="457200" lvl="1" indent="0" algn="ctr">
              <a:buNone/>
            </a:pPr>
            <a:r>
              <a:rPr lang="fr-FR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Quelle belle expérience de coordination de parcours souhaitez-vous partager ? 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52E7250D-7EB1-4635-A7DA-3A87D7DF79E4}"/>
              </a:ext>
            </a:extLst>
          </p:cNvPr>
          <p:cNvSpPr txBox="1">
            <a:spLocks/>
          </p:cNvSpPr>
          <p:nvPr/>
        </p:nvSpPr>
        <p:spPr>
          <a:xfrm>
            <a:off x="267042" y="1539377"/>
            <a:ext cx="11231593" cy="48698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0505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2724"/>
              </a:buClr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05050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0505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0505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1800"/>
              </a:spcBef>
              <a:buClr>
                <a:srgbClr val="EF4B58"/>
              </a:buClr>
              <a:buSzPct val="100000"/>
              <a:buFont typeface="Wingdings" panose="05000000000000000000" pitchFamily="2" charset="2"/>
              <a:buChar char=""/>
            </a:pPr>
            <a:endParaRPr lang="fr-F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Image 4" descr="Une image contenant texte, graphisme, Graphique, logo&#10;&#10;Description générée automatiquement">
            <a:extLst>
              <a:ext uri="{FF2B5EF4-FFF2-40B4-BE49-F238E27FC236}">
                <a16:creationId xmlns:a16="http://schemas.microsoft.com/office/drawing/2014/main" id="{DFF31F36-FF48-BE26-F48F-0D35D92D9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1" y="21921"/>
            <a:ext cx="7146549" cy="722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66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0BBB08-920C-4832-BB2B-6DC850D21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/>
              <a:t>Décrire sur une diapo le contexte et les enjeux de l’action</a:t>
            </a:r>
          </a:p>
          <a:p>
            <a:pPr marL="0" indent="0">
              <a:buNone/>
            </a:pPr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ECDF89A-3D62-456E-8C9A-DA16A4209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 contexte de l’action</a:t>
            </a:r>
          </a:p>
        </p:txBody>
      </p:sp>
    </p:spTree>
    <p:extLst>
      <p:ext uri="{BB962C8B-B14F-4D97-AF65-F5344CB8AC3E}">
        <p14:creationId xmlns:p14="http://schemas.microsoft.com/office/powerpoint/2010/main" val="3829804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F4AEB4-8884-4587-BCB2-0D74F35C7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/>
              <a:t>Décrire succinctement et précisément l’action (3 à 4 diapos maxi)</a:t>
            </a:r>
          </a:p>
          <a:p>
            <a:r>
              <a:rPr lang="fr-FR" sz="2000"/>
              <a:t>Quel est le public cible ?</a:t>
            </a:r>
          </a:p>
          <a:p>
            <a:r>
              <a:rPr lang="fr-FR" sz="2000"/>
              <a:t>Qui pilote ?</a:t>
            </a:r>
          </a:p>
          <a:p>
            <a:r>
              <a:rPr lang="fr-FR" sz="2000"/>
              <a:t>Quels acteurs participent à l’action ?</a:t>
            </a:r>
          </a:p>
          <a:p>
            <a:r>
              <a:rPr lang="fr-FR" sz="2000"/>
              <a:t>Où se déroule l’action ? </a:t>
            </a:r>
          </a:p>
          <a:p>
            <a:r>
              <a:rPr lang="fr-FR" sz="2000"/>
              <a:t>Selon quelles modalités de réalisation ?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39FD9D4-F70C-47C6-9D41-636B20A24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L’action, sa finalité</a:t>
            </a:r>
          </a:p>
        </p:txBody>
      </p:sp>
    </p:spTree>
    <p:extLst>
      <p:ext uri="{BB962C8B-B14F-4D97-AF65-F5344CB8AC3E}">
        <p14:creationId xmlns:p14="http://schemas.microsoft.com/office/powerpoint/2010/main" val="1883465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F4AEB4-8884-4587-BCB2-0D74F35C7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/>
              <a:t>Décrire les résultats (2 diapos maxi)</a:t>
            </a:r>
          </a:p>
          <a:p>
            <a:r>
              <a:rPr lang="fr-FR" sz="2400"/>
              <a:t>Décrire le caractère reproductible-transférable de l’action</a:t>
            </a:r>
          </a:p>
          <a:p>
            <a:r>
              <a:rPr lang="fr-FR" sz="2400"/>
              <a:t>En quoi l’action est-elle innovante ? </a:t>
            </a:r>
          </a:p>
          <a:p>
            <a:pPr marL="0" indent="0">
              <a:buNone/>
            </a:pPr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39FD9D4-F70C-47C6-9D41-636B20A24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85"/>
            <a:ext cx="10515600" cy="803844"/>
          </a:xfrm>
        </p:spPr>
        <p:txBody>
          <a:bodyPr/>
          <a:lstStyle/>
          <a:p>
            <a:r>
              <a:rPr lang="fr-FR"/>
              <a:t>Les éléments d’analyse</a:t>
            </a:r>
          </a:p>
        </p:txBody>
      </p:sp>
    </p:spTree>
    <p:extLst>
      <p:ext uri="{BB962C8B-B14F-4D97-AF65-F5344CB8AC3E}">
        <p14:creationId xmlns:p14="http://schemas.microsoft.com/office/powerpoint/2010/main" val="329411184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SRA">
      <a:dk1>
        <a:sysClr val="windowText" lastClr="000000"/>
      </a:dk1>
      <a:lt1>
        <a:sysClr val="window" lastClr="FFFFFF"/>
      </a:lt1>
      <a:dk2>
        <a:srgbClr val="646363"/>
      </a:dk2>
      <a:lt2>
        <a:srgbClr val="EEECE1"/>
      </a:lt2>
      <a:accent1>
        <a:srgbClr val="E83F4F"/>
      </a:accent1>
      <a:accent2>
        <a:srgbClr val="C21828"/>
      </a:accent2>
      <a:accent3>
        <a:srgbClr val="FCDFBC"/>
      </a:accent3>
      <a:accent4>
        <a:srgbClr val="57A8BB"/>
      </a:accent4>
      <a:accent5>
        <a:srgbClr val="4BACC6"/>
      </a:accent5>
      <a:accent6>
        <a:srgbClr val="F9B560"/>
      </a:accent6>
      <a:hlink>
        <a:srgbClr val="0000FF"/>
      </a:hlink>
      <a:folHlink>
        <a:srgbClr val="E3272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422A983B35CF4E9EC7A16F0926BB05" ma:contentTypeVersion="15" ma:contentTypeDescription="Crée un document." ma:contentTypeScope="" ma:versionID="7de955751056e97976578e78cf883afb">
  <xsd:schema xmlns:xsd="http://www.w3.org/2001/XMLSchema" xmlns:xs="http://www.w3.org/2001/XMLSchema" xmlns:p="http://schemas.microsoft.com/office/2006/metadata/properties" xmlns:ns2="eecd5ff5-77bb-4743-9bb3-0e0fe74a46fb" xmlns:ns3="f4f94716-65d6-451b-b7e7-f3e351804854" targetNamespace="http://schemas.microsoft.com/office/2006/metadata/properties" ma:root="true" ma:fieldsID="a0113d1f2f494adc0c8d8b52895bac08" ns2:_="" ns3:_="">
    <xsd:import namespace="eecd5ff5-77bb-4743-9bb3-0e0fe74a46fb"/>
    <xsd:import namespace="f4f94716-65d6-451b-b7e7-f3e35180485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Location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cd5ff5-77bb-4743-9bb3-0e0fe74a46f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5047a7e3-e9cd-45aa-bd4b-abfd9092b5b4}" ma:internalName="TaxCatchAll" ma:showField="CatchAllData" ma:web="eecd5ff5-77bb-4743-9bb3-0e0fe74a46f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f94716-65d6-451b-b7e7-f3e3518048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Balises d’images" ma:readOnly="false" ma:fieldId="{5cf76f15-5ced-4ddc-b409-7134ff3c332f}" ma:taxonomyMulti="true" ma:sspId="4fda8636-34fc-4814-90e5-9c2d3a8a077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4f94716-65d6-451b-b7e7-f3e351804854">
      <Terms xmlns="http://schemas.microsoft.com/office/infopath/2007/PartnerControls"/>
    </lcf76f155ced4ddcb4097134ff3c332f>
    <TaxCatchAll xmlns="eecd5ff5-77bb-4743-9bb3-0e0fe74a46f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4D4C63-054B-4004-B67C-8688E6F18A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cd5ff5-77bb-4743-9bb3-0e0fe74a46fb"/>
    <ds:schemaRef ds:uri="f4f94716-65d6-451b-b7e7-f3e3518048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5D31F71-6E04-4D06-B313-E4AD6EDBEF54}">
  <ds:schemaRefs>
    <ds:schemaRef ds:uri="06455f0c-3265-462e-b51f-303ae45e526e"/>
    <ds:schemaRef ds:uri="c174b9f4-4b8d-43ec-ad4b-9abc3ae739bd"/>
    <ds:schemaRef ds:uri="eecd5ff5-77bb-4743-9bb3-0e0fe74a46fb"/>
    <ds:schemaRef ds:uri="f4f94716-65d6-451b-b7e7-f3e351804854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885AAB3-5041-47A3-9BEB-DD844F3596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</Words>
  <Application>Microsoft Office PowerPoint</Application>
  <PresentationFormat>Grand écran</PresentationFormat>
  <Paragraphs>15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5" baseType="lpstr">
      <vt:lpstr>Aller Display</vt:lpstr>
      <vt:lpstr>Arial</vt:lpstr>
      <vt:lpstr>Arial Rounded MT Bold</vt:lpstr>
      <vt:lpstr>Calibri</vt:lpstr>
      <vt:lpstr>Calibri Light</vt:lpstr>
      <vt:lpstr>Courier New</vt:lpstr>
      <vt:lpstr>Segoe UI</vt:lpstr>
      <vt:lpstr>Wingdings</vt:lpstr>
      <vt:lpstr>Wingdings 2</vt:lpstr>
      <vt:lpstr>Thème Office</vt:lpstr>
      <vt:lpstr>Présentation PowerPoint</vt:lpstr>
      <vt:lpstr>La question posée  par la SRA</vt:lpstr>
      <vt:lpstr>Le contexte de l’action</vt:lpstr>
      <vt:lpstr>L’action, sa finalité</vt:lpstr>
      <vt:lpstr>Les éléments d’analyse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SR’allenge</dc:title>
  <dc:creator>Christine Sagnes-Raffy</dc:creator>
  <cp:lastModifiedBy>Béatrice Le Floch-Meunier</cp:lastModifiedBy>
  <cp:revision>1</cp:revision>
  <dcterms:created xsi:type="dcterms:W3CDTF">2021-01-28T12:24:14Z</dcterms:created>
  <dcterms:modified xsi:type="dcterms:W3CDTF">2024-11-05T16:53:35Z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0x010100F4422A983B35CF4E9EC7A16F0926BB05</vt:lpwstr>
  </property>
  <property fmtid="{D5CDD505-2E9C-101B-9397-08002B2CF9AE}" pid="3" name="MediaServiceImageTags">
    <vt:lpwstr/>
  </property>
</Properties>
</file>